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  <p:sldMasterId id="2147483676" r:id="rId2"/>
  </p:sldMasterIdLst>
  <p:notesMasterIdLst>
    <p:notesMasterId r:id="rId11"/>
  </p:notesMasterIdLst>
  <p:sldIdLst>
    <p:sldId id="275" r:id="rId3"/>
    <p:sldId id="256" r:id="rId4"/>
    <p:sldId id="257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embeddedFontLst>
    <p:embeddedFont>
      <p:font typeface="Altivo Medium" panose="020B0000000000000000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ontserrat Black" panose="00000A00000000000000" pitchFamily="2" charset="0"/>
      <p:bold r:id="rId18"/>
      <p:boldItalic r:id="rId19"/>
    </p:embeddedFont>
    <p:embeddedFont>
      <p:font typeface="Trebuchet MS" panose="020B060302020202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854"/>
    <a:srgbClr val="0015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7" name="Google Shape;23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3" name="Google Shape;2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9" name="Google Shape;2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5" name="Google Shape;25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05" name="Google Shape;105;p15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106" name="Google Shape;106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7" name="Google Shape;107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8" name="Google Shape;108;p15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9" name="Google Shape;109;p1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0" name="Google Shape;110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12" name="Google Shape;112;p15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13" name="Google Shape;113;p15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14" name="Google Shape;114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5" name="Google Shape;115;p15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7" name="Google Shape;117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9" name="Google Shape;119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5" name="Google Shape;125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1" name="Google Shape;131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2" name="Google Shape;132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0" name="Google Shape;140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1" name="Google Shape;141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5" name="Google Shape;145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6" name="Google Shape;146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9" name="Google Shape;149;p2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0" name="Google Shape;150;p2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54" name="Google Shape;154;p2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155" name="Google Shape;155;p2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6" name="Google Shape;156;p2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7" name="Google Shape;157;p2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161" name="Google Shape;161;p2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3" name="Google Shape;163;p2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sp>
        <p:nvSpPr>
          <p:cNvPr id="164" name="Google Shape;164;p2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aption">
  <p:cSld name="Title and Caption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9" name="Google Shape;169;p2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0" name="Google Shape;170;p2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with Caption">
  <p:cSld name="Quote with Caption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74" name="Google Shape;174;p2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6" name="Google Shape;176;p2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7" name="Google Shape;177;p2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sp>
        <p:nvSpPr>
          <p:cNvPr id="178" name="Google Shape;178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0" i="0" u="none" strike="noStrike" cap="none" dirty="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  <p:sp>
        <p:nvSpPr>
          <p:cNvPr id="179" name="Google Shape;179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0" i="0" u="none" strike="noStrike" cap="none" dirty="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Name Card">
  <p:cSld name="Name Card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4" name="Google Shape;184;p2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5" name="Google Shape;185;p2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Quote Name Card">
  <p:cSld name="Quote Name Card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89" name="Google Shape;189;p2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0" name="Google Shape;190;p2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1" name="Google Shape;191;p2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2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sp>
        <p:nvSpPr>
          <p:cNvPr id="193" name="Google Shape;193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0" i="0" u="none" strike="noStrike" cap="none" dirty="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dirty="0"/>
          </a:p>
        </p:txBody>
      </p:sp>
      <p:sp>
        <p:nvSpPr>
          <p:cNvPr id="194" name="Google Shape;194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8000" b="0" i="0" u="none" strike="noStrike" cap="none" dirty="0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rue or False">
  <p:cSld name="True or False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98" name="Google Shape;198;p2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0" name="Google Shape;200;p2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1" name="Google Shape;201;p2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6" name="Google Shape;206;p2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7" name="Google Shape;207;p2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2" name="Google Shape;212;p2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3" name="Google Shape;213;p2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F706DDE1-9449-4AB9-8722-512C221E3328}"/>
              </a:ext>
            </a:extLst>
          </p:cNvPr>
          <p:cNvGrpSpPr/>
          <p:nvPr userDrawn="1"/>
        </p:nvGrpSpPr>
        <p:grpSpPr>
          <a:xfrm>
            <a:off x="-114000" y="6782658"/>
            <a:ext cx="12420000" cy="108000"/>
            <a:chOff x="-114000" y="6750000"/>
            <a:chExt cx="12420000" cy="108000"/>
          </a:xfrm>
        </p:grpSpPr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B60F4D52-E9F3-4E2F-BCE2-DA354FB5141E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A10E8BC9-40E9-4400-B079-3C1A50F29C2F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88F4955B-2465-456D-9BB1-3499F6FB6ECB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8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2" name="Google Shape;82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3" name="Google Shape;83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84" name="Google Shape;84;p1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85" name="Google Shape;85;p1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86" name="Google Shape;86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88" name="Google Shape;88;p1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89" name="Google Shape;89;p1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2" name="Google Shape;92;p1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 dirty="0"/>
          </a:p>
        </p:txBody>
      </p:sp>
      <p:sp>
        <p:nvSpPr>
          <p:cNvPr id="96" name="Google Shape;96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emf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269519C6-B3F3-1F22-17F9-FB4B869EB98C}"/>
              </a:ext>
            </a:extLst>
          </p:cNvPr>
          <p:cNvSpPr/>
          <p:nvPr/>
        </p:nvSpPr>
        <p:spPr>
          <a:xfrm>
            <a:off x="-57665" y="-74140"/>
            <a:ext cx="12307330" cy="7006281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5811B7-8BFD-3B57-0BA8-61767D27F2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4446" y="2249755"/>
            <a:ext cx="6723108" cy="235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99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 txBox="1"/>
          <p:nvPr/>
        </p:nvSpPr>
        <p:spPr>
          <a:xfrm>
            <a:off x="4492697" y="2557832"/>
            <a:ext cx="740524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i="0" u="none" strike="noStrike" cap="none" dirty="0">
                <a:solidFill>
                  <a:srgbClr val="002060"/>
                </a:solidFill>
                <a:latin typeface="Altivo Medium" panose="020B0000000000000000" pitchFamily="34" charset="0"/>
                <a:ea typeface="Montserrat ExtraBold"/>
                <a:cs typeface="Montserrat ExtraBold"/>
                <a:sym typeface="Montserrat ExtraBold"/>
              </a:rPr>
              <a:t>Informe Precios de Combustibles</a:t>
            </a:r>
            <a:endParaRPr dirty="0">
              <a:solidFill>
                <a:srgbClr val="002060"/>
              </a:solidFill>
              <a:latin typeface="Altivo Medium" panose="020B0000000000000000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i="0" u="none" strike="noStrike" cap="none" dirty="0">
                <a:solidFill>
                  <a:srgbClr val="002060"/>
                </a:solidFill>
                <a:latin typeface="Altivo Medium" panose="020B0000000000000000" pitchFamily="34" charset="0"/>
                <a:ea typeface="Montserrat ExtraBold"/>
                <a:cs typeface="Montserrat ExtraBold"/>
                <a:sym typeface="Montserrat ExtraBold"/>
              </a:rPr>
              <a:t>Ciudad de Guatemala 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1" dirty="0">
                <a:solidFill>
                  <a:srgbClr val="002060"/>
                </a:solidFill>
                <a:latin typeface="Altivo Medium" panose="020B0000000000000000" pitchFamily="34" charset="0"/>
                <a:ea typeface="Montserrat ExtraBold"/>
                <a:cs typeface="Montserrat ExtraBold"/>
                <a:sym typeface="Montserrat ExtraBold"/>
              </a:rPr>
              <a:t>        03</a:t>
            </a:r>
            <a:r>
              <a:rPr lang="es-ES" sz="3600" b="1" i="0" u="none" strike="noStrike" cap="none" dirty="0">
                <a:solidFill>
                  <a:srgbClr val="002060"/>
                </a:solidFill>
                <a:latin typeface="Altivo Medium" panose="020B0000000000000000" pitchFamily="34" charset="0"/>
                <a:ea typeface="Montserrat ExtraBold"/>
                <a:cs typeface="Montserrat ExtraBold"/>
                <a:sym typeface="Montserrat ExtraBold"/>
              </a:rPr>
              <a:t> de Febrero </a:t>
            </a:r>
            <a:r>
              <a:rPr lang="es-ES" sz="3600" b="1" dirty="0">
                <a:solidFill>
                  <a:srgbClr val="002060"/>
                </a:solidFill>
                <a:latin typeface="Altivo Medium" panose="020B0000000000000000" pitchFamily="34" charset="0"/>
                <a:ea typeface="Montserrat ExtraBold"/>
                <a:cs typeface="Montserrat ExtraBold"/>
                <a:sym typeface="Montserrat ExtraBold"/>
              </a:rPr>
              <a:t>2025</a:t>
            </a:r>
            <a:r>
              <a:rPr lang="es-ES" sz="3600" b="1" i="0" u="none" strike="noStrike" cap="none" dirty="0">
                <a:solidFill>
                  <a:schemeClr val="lt1"/>
                </a:solidFill>
                <a:latin typeface="Altivo Medium" panose="020B0000000000000000" pitchFamily="34" charset="0"/>
                <a:ea typeface="Montserrat ExtraBold"/>
                <a:cs typeface="Montserrat ExtraBold"/>
                <a:sym typeface="Montserrat ExtraBold"/>
              </a:rPr>
              <a:t>2024</a:t>
            </a:r>
            <a:endParaRPr dirty="0">
              <a:latin typeface="Altivo Medium" panose="020B0000000000000000" pitchFamily="34" charset="0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4279821" y="2292952"/>
            <a:ext cx="45719" cy="22048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9213C5-901B-4537-BFCE-5D74EF042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909" y="2021871"/>
            <a:ext cx="3006631" cy="4169100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9EF41BF9-1B89-4D11-A0AB-61061910BE8C}"/>
              </a:ext>
            </a:extLst>
          </p:cNvPr>
          <p:cNvGrpSpPr/>
          <p:nvPr/>
        </p:nvGrpSpPr>
        <p:grpSpPr>
          <a:xfrm>
            <a:off x="0" y="376518"/>
            <a:ext cx="12192000" cy="1274174"/>
            <a:chOff x="0" y="376518"/>
            <a:chExt cx="10828530" cy="127417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653A1EAC-88A4-4CAE-886E-EF4F11E5DB83}"/>
                </a:ext>
              </a:extLst>
            </p:cNvPr>
            <p:cNvSpPr/>
            <p:nvPr/>
          </p:nvSpPr>
          <p:spPr>
            <a:xfrm>
              <a:off x="0" y="376518"/>
              <a:ext cx="10112188" cy="1274174"/>
            </a:xfrm>
            <a:prstGeom prst="rect">
              <a:avLst/>
            </a:prstGeom>
            <a:solidFill>
              <a:srgbClr val="192854"/>
            </a:solidFill>
            <a:ln w="28575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DFCC9884-80E8-41BB-B1C3-41F0A2607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95846" y="376518"/>
              <a:ext cx="1432684" cy="1274174"/>
            </a:xfrm>
            <a:prstGeom prst="rect">
              <a:avLst/>
            </a:prstGeom>
            <a:ln w="12700">
              <a:solidFill>
                <a:srgbClr val="192854"/>
              </a:solidFill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B36F906-3518-4140-8F01-A66DC6D8C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335741"/>
          </a:xfrm>
          <a:prstGeom prst="rect">
            <a:avLst/>
          </a:prstGeom>
        </p:spPr>
      </p:pic>
      <p:sp>
        <p:nvSpPr>
          <p:cNvPr id="225" name="Google Shape;225;p31"/>
          <p:cNvSpPr txBox="1">
            <a:spLocks noGrp="1"/>
          </p:cNvSpPr>
          <p:nvPr>
            <p:ph type="title"/>
          </p:nvPr>
        </p:nvSpPr>
        <p:spPr>
          <a:xfrm>
            <a:off x="676299" y="339337"/>
            <a:ext cx="8913264" cy="55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</a:pPr>
            <a:r>
              <a:rPr lang="es-ES" sz="2400" b="1" dirty="0">
                <a:solidFill>
                  <a:schemeClr val="lt1"/>
                </a:solidFill>
                <a:latin typeface="Altivo Medium" panose="020B0000000000000000" pitchFamily="34" charset="0"/>
                <a:ea typeface="Montserrat Black"/>
                <a:cs typeface="Montserrat Black"/>
                <a:sym typeface="Montserrat Black"/>
              </a:rPr>
              <a:t> PRECIOS PROMEDIO COMPARATIVOS </a:t>
            </a:r>
            <a:br>
              <a:rPr lang="es-ES"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endParaRPr sz="2400" b="1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06671D86-17A3-432D-B065-6B9C77493F61}"/>
              </a:ext>
            </a:extLst>
          </p:cNvPr>
          <p:cNvGrpSpPr/>
          <p:nvPr/>
        </p:nvGrpSpPr>
        <p:grpSpPr>
          <a:xfrm>
            <a:off x="-114000" y="6782658"/>
            <a:ext cx="12420000" cy="108000"/>
            <a:chOff x="-114000" y="6750000"/>
            <a:chExt cx="12420000" cy="108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B7CF9FBE-7BE1-463E-8DD3-8FBC5ABFF8BA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D6B30DFF-9161-4B02-9845-3845DF3D0301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02B8BD9A-2E91-4A37-8A3A-D7C1FC7FDEFE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14" name="Imagen 13">
            <a:extLst>
              <a:ext uri="{FF2B5EF4-FFF2-40B4-BE49-F238E27FC236}">
                <a16:creationId xmlns:a16="http://schemas.microsoft.com/office/drawing/2014/main" id="{14AAC519-4F1D-42B5-894D-4B684ECE66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676" t="37059" r="21345" b="11699"/>
          <a:stretch/>
        </p:blipFill>
        <p:spPr>
          <a:xfrm>
            <a:off x="2467475" y="1433031"/>
            <a:ext cx="7223371" cy="52107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B03F27-CE11-4C01-903F-DCB94538B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335024"/>
          </a:xfrm>
          <a:prstGeom prst="rect">
            <a:avLst/>
          </a:prstGeom>
        </p:spPr>
      </p:pic>
      <p:sp>
        <p:nvSpPr>
          <p:cNvPr id="239" name="Google Shape;239;p33"/>
          <p:cNvSpPr txBox="1">
            <a:spLocks noGrp="1"/>
          </p:cNvSpPr>
          <p:nvPr>
            <p:ph type="title"/>
          </p:nvPr>
        </p:nvSpPr>
        <p:spPr>
          <a:xfrm>
            <a:off x="331694" y="369895"/>
            <a:ext cx="8913264" cy="55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</a:pPr>
            <a:r>
              <a:rPr lang="es-ES" sz="2400" b="1" dirty="0">
                <a:solidFill>
                  <a:schemeClr val="lt1"/>
                </a:solidFill>
                <a:latin typeface="Altivo Medium" panose="020B0000000000000000" pitchFamily="34" charset="0"/>
                <a:ea typeface="Montserrat Black"/>
                <a:cs typeface="Montserrat Black"/>
                <a:sym typeface="Montserrat Black"/>
              </a:rPr>
              <a:t>Precios Promedio Autoservicio  Últimas Semanas</a:t>
            </a:r>
            <a:br>
              <a:rPr lang="es-ES" sz="2400" b="1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sz="2400" b="1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35D328E1-C674-4C87-90E2-B4478F35AAF7}"/>
              </a:ext>
            </a:extLst>
          </p:cNvPr>
          <p:cNvGrpSpPr/>
          <p:nvPr/>
        </p:nvGrpSpPr>
        <p:grpSpPr>
          <a:xfrm>
            <a:off x="-114000" y="6782658"/>
            <a:ext cx="12420000" cy="108000"/>
            <a:chOff x="-114000" y="6750000"/>
            <a:chExt cx="12420000" cy="108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DC10568-13CA-4873-99F4-BE40B9268F20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27785AC0-F293-400D-AF70-E969567723DA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8D5BBC5B-3034-4D13-A98E-D65CFF0E398F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42F8ED14-F9F9-4A6E-80DC-8AB1FB020F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103" t="50765" r="10956" b="23203"/>
          <a:stretch/>
        </p:blipFill>
        <p:spPr>
          <a:xfrm>
            <a:off x="331694" y="2962836"/>
            <a:ext cx="11555783" cy="256838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885645E-E015-44D5-A332-536FF3104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335024"/>
          </a:xfrm>
          <a:prstGeom prst="rect">
            <a:avLst/>
          </a:prstGeom>
        </p:spPr>
      </p:pic>
      <p:sp>
        <p:nvSpPr>
          <p:cNvPr id="245" name="Google Shape;245;p34"/>
          <p:cNvSpPr txBox="1">
            <a:spLocks noGrp="1"/>
          </p:cNvSpPr>
          <p:nvPr>
            <p:ph type="title"/>
          </p:nvPr>
        </p:nvSpPr>
        <p:spPr>
          <a:xfrm>
            <a:off x="187940" y="369895"/>
            <a:ext cx="8913264" cy="55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</a:pPr>
            <a:r>
              <a:rPr lang="es-ES" sz="2400" b="1" dirty="0">
                <a:solidFill>
                  <a:schemeClr val="lt1"/>
                </a:solidFill>
                <a:latin typeface="Altivo Medium" panose="020B0000000000000000" pitchFamily="34" charset="0"/>
                <a:ea typeface="Montserrat Black"/>
                <a:cs typeface="Montserrat Black"/>
                <a:sym typeface="Montserrat Black"/>
              </a:rPr>
              <a:t>Precios Promedio Autoservicio  Últimas Semanas</a:t>
            </a:r>
            <a:br>
              <a:rPr lang="es-ES" sz="2400" b="1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sz="2400" b="1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8F29543-DA3E-4F53-A034-DE16497CF35F}"/>
              </a:ext>
            </a:extLst>
          </p:cNvPr>
          <p:cNvGrpSpPr/>
          <p:nvPr/>
        </p:nvGrpSpPr>
        <p:grpSpPr>
          <a:xfrm>
            <a:off x="-114000" y="6782658"/>
            <a:ext cx="12420000" cy="108000"/>
            <a:chOff x="-114000" y="6750000"/>
            <a:chExt cx="12420000" cy="108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9F9A9FE-4BC5-4065-AAAA-0F23F3D957B3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C0D078C3-E736-4FA7-9A71-8487BB85FEBA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A9453342-0065-4645-B223-3B2216D50199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AFB001A6-42EE-4132-AA78-68139CE872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912" t="31830" r="20294" b="18496"/>
          <a:stretch/>
        </p:blipFill>
        <p:spPr>
          <a:xfrm>
            <a:off x="2008837" y="1478035"/>
            <a:ext cx="8174325" cy="50100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1B6A1D8-2393-4E86-852E-3EBDF0DB7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0894"/>
            <a:ext cx="12192000" cy="1335024"/>
          </a:xfrm>
          <a:prstGeom prst="rect">
            <a:avLst/>
          </a:prstGeom>
        </p:spPr>
      </p:pic>
      <p:sp>
        <p:nvSpPr>
          <p:cNvPr id="251" name="Google Shape;251;p35"/>
          <p:cNvSpPr txBox="1">
            <a:spLocks noGrp="1"/>
          </p:cNvSpPr>
          <p:nvPr>
            <p:ph type="title"/>
          </p:nvPr>
        </p:nvSpPr>
        <p:spPr>
          <a:xfrm>
            <a:off x="420168" y="369895"/>
            <a:ext cx="8913264" cy="55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</a:pPr>
            <a:r>
              <a:rPr lang="es-ES" sz="2400" b="1" dirty="0">
                <a:solidFill>
                  <a:schemeClr val="lt1"/>
                </a:solidFill>
                <a:latin typeface="Altivo Medium" panose="020B0000000000000000" pitchFamily="34" charset="0"/>
                <a:ea typeface="Montserrat Black"/>
                <a:cs typeface="Montserrat Black"/>
                <a:sym typeface="Montserrat Black"/>
              </a:rPr>
              <a:t>PRECIOS DE CENTRO AMÉRICA </a:t>
            </a:r>
            <a:br>
              <a:rPr lang="es-E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2400" b="1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sz="2400" b="1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72FD8AB3-B9A2-4625-A8D1-B994C2FA592B}"/>
              </a:ext>
            </a:extLst>
          </p:cNvPr>
          <p:cNvGrpSpPr/>
          <p:nvPr/>
        </p:nvGrpSpPr>
        <p:grpSpPr>
          <a:xfrm>
            <a:off x="-114000" y="6782658"/>
            <a:ext cx="12420000" cy="108000"/>
            <a:chOff x="-114000" y="6750000"/>
            <a:chExt cx="12420000" cy="108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9F29EC5C-4882-4C46-879D-2315B7982165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51D43DC4-16C0-45BA-9247-55464CA07FB0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C7DF1E68-CF9D-4404-8A5F-CEBDC56CBE9A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5A330461-D23F-4164-A5EA-6139FBE77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2" y="2415148"/>
            <a:ext cx="11877675" cy="3533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F9DC44A-D8D0-4FCC-BDFC-837502697D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376"/>
            <a:ext cx="12192000" cy="1335024"/>
          </a:xfrm>
          <a:prstGeom prst="rect">
            <a:avLst/>
          </a:prstGeom>
        </p:spPr>
      </p:pic>
      <p:sp>
        <p:nvSpPr>
          <p:cNvPr id="257" name="Google Shape;257;p36"/>
          <p:cNvSpPr txBox="1">
            <a:spLocks noGrp="1"/>
          </p:cNvSpPr>
          <p:nvPr>
            <p:ph type="title"/>
          </p:nvPr>
        </p:nvSpPr>
        <p:spPr>
          <a:xfrm>
            <a:off x="231483" y="351165"/>
            <a:ext cx="8913264" cy="553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 Black"/>
              <a:buNone/>
            </a:pPr>
            <a:r>
              <a:rPr lang="es-ES" sz="2400" b="1" dirty="0">
                <a:solidFill>
                  <a:schemeClr val="lt1"/>
                </a:solidFill>
                <a:latin typeface="Altivo Medium" panose="020B0000000000000000" pitchFamily="34" charset="0"/>
                <a:ea typeface="Montserrat Black"/>
                <a:cs typeface="Montserrat Black"/>
                <a:sym typeface="Montserrat Black"/>
              </a:rPr>
              <a:t>PRECIOS INTERNACIONALES DE COMBUSTIBLES </a:t>
            </a:r>
            <a:br>
              <a:rPr lang="es-ES" sz="2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s-ES" sz="2400" b="1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</a:br>
            <a:endParaRPr sz="2400" b="1" dirty="0">
              <a:solidFill>
                <a:schemeClr val="lt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CE8D3CC8-40AB-46CD-95D8-C5D4E829A17A}"/>
              </a:ext>
            </a:extLst>
          </p:cNvPr>
          <p:cNvGrpSpPr/>
          <p:nvPr/>
        </p:nvGrpSpPr>
        <p:grpSpPr>
          <a:xfrm>
            <a:off x="-114000" y="6782658"/>
            <a:ext cx="12420000" cy="108000"/>
            <a:chOff x="-114000" y="6750000"/>
            <a:chExt cx="12420000" cy="10800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6E0DAD31-54B4-4F9B-82D8-58E15C237E6B}"/>
                </a:ext>
              </a:extLst>
            </p:cNvPr>
            <p:cNvSpPr/>
            <p:nvPr/>
          </p:nvSpPr>
          <p:spPr>
            <a:xfrm>
              <a:off x="-114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C614378-0B70-43F5-B01D-3BD4F7C8C616}"/>
                </a:ext>
              </a:extLst>
            </p:cNvPr>
            <p:cNvSpPr/>
            <p:nvPr/>
          </p:nvSpPr>
          <p:spPr>
            <a:xfrm>
              <a:off x="4026000" y="6750000"/>
              <a:ext cx="4140000" cy="10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9" name="Rectángulo 8">
              <a:extLst>
                <a:ext uri="{FF2B5EF4-FFF2-40B4-BE49-F238E27FC236}">
                  <a16:creationId xmlns:a16="http://schemas.microsoft.com/office/drawing/2014/main" id="{726996A8-CD75-4F5B-8DEE-C915265AA215}"/>
                </a:ext>
              </a:extLst>
            </p:cNvPr>
            <p:cNvSpPr/>
            <p:nvPr/>
          </p:nvSpPr>
          <p:spPr>
            <a:xfrm>
              <a:off x="8166000" y="6750000"/>
              <a:ext cx="4140000" cy="108000"/>
            </a:xfrm>
            <a:prstGeom prst="rect">
              <a:avLst/>
            </a:prstGeom>
            <a:solidFill>
              <a:srgbClr val="23B2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</p:grpSp>
      <p:pic>
        <p:nvPicPr>
          <p:cNvPr id="4" name="Imagen 3">
            <a:extLst>
              <a:ext uri="{FF2B5EF4-FFF2-40B4-BE49-F238E27FC236}">
                <a16:creationId xmlns:a16="http://schemas.microsoft.com/office/drawing/2014/main" id="{1F42C327-E739-48E5-8DB4-A1AE46772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020" y="1532604"/>
            <a:ext cx="9723376" cy="50838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C0697F2-C823-4145-9589-2DBE167BA0A4}"/>
              </a:ext>
            </a:extLst>
          </p:cNvPr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2854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es-G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D996708-BED3-4EAC-9E5A-7ADA9B49D4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541" y="2429898"/>
            <a:ext cx="5698555" cy="199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1535</TotalTime>
  <Words>41</Words>
  <Application>Microsoft Office PowerPoint</Application>
  <PresentationFormat>Panorámica</PresentationFormat>
  <Paragraphs>8</Paragraphs>
  <Slides>8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Trebuchet MS</vt:lpstr>
      <vt:lpstr>Calibri</vt:lpstr>
      <vt:lpstr>Noto Sans Symbols</vt:lpstr>
      <vt:lpstr>Arial</vt:lpstr>
      <vt:lpstr>Montserrat Black</vt:lpstr>
      <vt:lpstr>Altivo Medium</vt:lpstr>
      <vt:lpstr>Tema de Office</vt:lpstr>
      <vt:lpstr>Facet</vt:lpstr>
      <vt:lpstr>Presentación de PowerPoint</vt:lpstr>
      <vt:lpstr>Presentación de PowerPoint</vt:lpstr>
      <vt:lpstr> PRECIOS PROMEDIO COMPARATIVOS  </vt:lpstr>
      <vt:lpstr>Precios Promedio Autoservicio  Últimas Semanas </vt:lpstr>
      <vt:lpstr>Precios Promedio Autoservicio  Últimas Semanas </vt:lpstr>
      <vt:lpstr>PRECIOS DE CENTRO AMÉRICA   </vt:lpstr>
      <vt:lpstr>PRECIOS INTERNACIONALES DE COMBUSTIBLES  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Axel Alberto Iriarte Dedet</dc:creator>
  <cp:lastModifiedBy>Axel Alberto Iriarte Dedet</cp:lastModifiedBy>
  <cp:revision>108</cp:revision>
  <dcterms:modified xsi:type="dcterms:W3CDTF">2025-02-03T20:37:21Z</dcterms:modified>
</cp:coreProperties>
</file>